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Kevin Chapli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do we put this in or nah (the game controller part)?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699" cy="66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899" cy="3078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899" cy="3078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7999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899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199" cy="1506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Relationship Id="rId4" Type="http://schemas.openxmlformats.org/officeDocument/2006/relationships/image" Target="../media/image0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OcuPhysics: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Modeling E&amp;M in Virtual Reality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311700" y="2834125"/>
            <a:ext cx="8520599" cy="1619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Kevin Chaplin, Sherry Wang, Bernice Wu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1"/>
                </a:solidFill>
              </a:rPr>
              <a:t>TJHSST Computer Systems Lab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June </a:t>
            </a:r>
            <a:r>
              <a:rPr lang="en" sz="2400">
                <a:solidFill>
                  <a:schemeClr val="dk1"/>
                </a:solidFill>
              </a:rPr>
              <a:t>2016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862" y="0"/>
            <a:ext cx="7270274" cy="475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-25" y="4756275"/>
            <a:ext cx="9144000" cy="41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Fig 4. Sample model of the electric field between positive (red) and negative (blue) point charges.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Procedure: Leap Motion Controller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Gestures created by last year’s group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Include fists and pointing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Right hand pointing - select an object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Right hand pointing, left hand fist - move an object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Left hand pointing, right hand fist - restart tutorial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775" y="1281324"/>
            <a:ext cx="2464675" cy="328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5253150" y="4568725"/>
            <a:ext cx="3918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Fig 5. User interacting with the Leap Motion Controller and Oculus Rift.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-25" y="4756275"/>
            <a:ext cx="9144000" cy="41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Fig 6. Example of changing electric field due to moving negative charge with axes denoted in blue.</a:t>
            </a: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 b="13012" l="18251" r="20004" t="20967"/>
          <a:stretch/>
        </p:blipFill>
        <p:spPr>
          <a:xfrm>
            <a:off x="2072012" y="873900"/>
            <a:ext cx="4999924" cy="339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Procedure: Display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Split screen for Oculus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Motion tracking built into hardware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-25" y="4756275"/>
            <a:ext cx="9144000" cy="41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Fig 7. Sample model of the electric field in split-screen/Oculus mode with origin denoted in green.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858"/>
            <a:ext cx="9144001" cy="4383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455"/>
            <a:ext cx="9144001" cy="493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906"/>
            <a:ext cx="9143999" cy="493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4681"/>
            <a:ext cx="9143999" cy="495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559"/>
            <a:ext cx="9143998" cy="496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✔ Oculus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✔ Leap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✔ Point charges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✔ Electric field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✔ Modify arrangement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425" y="1334684"/>
            <a:ext cx="5160675" cy="247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Simulate concepts in electricity and magnetism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View electric field lines and charged objects using Oculus Rift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Interact with simulation using Leap Motion Controller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Further Research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More objects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More gestures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Magnetic fields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Change over time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</a:pPr>
            <a:r>
              <a:rPr lang="en"/>
              <a:t>Update hardware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226" y="2283700"/>
            <a:ext cx="3391875" cy="228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5378150" y="4667825"/>
            <a:ext cx="36531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Fig 8. Solenoid with current &amp; magnetic field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Recognition</a:t>
            </a: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200000"/>
              </a:lnSpc>
              <a:spcBef>
                <a:spcPts val="0"/>
              </a:spcBef>
            </a:pPr>
            <a:r>
              <a:rPr lang="en"/>
              <a:t>Dr. Peter Gabor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Fox Wilson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Thai Le, Austin Ly, Ellis Tsung, Jonathon Vogel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Matthew Gallagher from Code for NoVA</a:t>
            </a: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Chafkin, M. (2015, October). Why Facebook’s $2 Billion Bet on Oculus Rift Might One Day Connect Everyone on Earth. </a:t>
            </a:r>
            <a:r>
              <a:rPr i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Vanity Fair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Retrieved from http://www.vanityfair.com/news/2015/09/oculus-rift-mark-zuckerberg-cover-story-palmer-luckey</a:t>
            </a:r>
          </a:p>
          <a:p>
            <a:pPr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Chordia, P. (2015, June 17). NodeJS - How to resolve “Cannot find module” error [Online forum post]. Retrieved from stackoverflow website: http://stackoverflow.com/questions/9023672/nodejs-how-to-resolve-cannot-find-module-error</a:t>
            </a:r>
          </a:p>
          <a:p>
            <a:pPr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npm. (2015, April 27). Fixing npm permissions. Retrieved from npmjs.com website: https://docs.npmjs.com/getting-started/fixing-npm-permissions</a:t>
            </a:r>
          </a:p>
          <a:p>
            <a:pPr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Oculus VR. (2016, May 2). Oculus Rift Retail Experience Kicks Off at Best Buy Locations May 7 [Blog post]. Retrieved from Oculus Blog: https://www.oculus.com/en-us/blog/oculus-rift-retail-experience-kicks-off-at-best-buy-locations-may-7/</a:t>
            </a:r>
          </a:p>
          <a:p>
            <a:pPr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Rubin, P. (2014, May 20). The Inside Story of Oculus Rift and How Virtual Reality Became Reality. Retrieved from Wired website: http://www.wired.com/2014/05/oculus-rift-4/</a:t>
            </a:r>
          </a:p>
          <a:p>
            <a:pPr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sindresorhus. (2014, October 19). Install npm packages globally without sudo on OS X and Linux. Retrieved from github website: https://github.com/sindresorhus/guides/blob/master/npm-global-without-sudo.md</a:t>
            </a:r>
          </a:p>
          <a:p>
            <a:pPr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three.js / documentation</a:t>
            </a: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(n.d.). Retrieved from http://threejs.org/docs/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Purpose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Beginning physics students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</a:pPr>
            <a:r>
              <a:rPr lang="en"/>
              <a:t>Applications to industry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4667825" y="4705075"/>
            <a:ext cx="32595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Fig 1. Traditional 2-D physics lecture.</a:t>
            </a:r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830" y="2010349"/>
            <a:ext cx="3641525" cy="269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Background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Electric fields from point charges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E = kq/r</a:t>
            </a:r>
            <a:r>
              <a:rPr baseline="30000" lang="en"/>
              <a:t>2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3D vector field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Virtual reality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Oculus Rift</a:t>
            </a:r>
          </a:p>
          <a:p>
            <a:pPr indent="-228600" lvl="1" marL="9144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Leap Motion device</a:t>
            </a:r>
          </a:p>
          <a:p>
            <a:pPr indent="0" lvl="0" marL="45720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/>
        </p:nvSpPr>
        <p:spPr>
          <a:xfrm>
            <a:off x="4635250" y="3745525"/>
            <a:ext cx="38010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Fig 2. 2D representations of point charges.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250" y="458024"/>
            <a:ext cx="4120850" cy="32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Prior Work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TJHSST Computer Systems Lab 2015 project by Le, Ly, Tsung, and Vogel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Physics engines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Three.js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600" y="1948999"/>
            <a:ext cx="3642499" cy="23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6140175" y="4398425"/>
            <a:ext cx="19437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Fig 3. Three.js sample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Procedure: Simulation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Coulomb’s Law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Vector representation of electric field in space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0698" y="2581749"/>
            <a:ext cx="3602599" cy="20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Sample Code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525" y="653244"/>
            <a:ext cx="3714424" cy="118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